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9CC8B-79D4-4CEB-9846-D3B2AD637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712BD4-AA90-4429-B13F-562E3553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14B10-9A18-4199-8A15-101CF71C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84031-E975-482D-9ABD-51CA5811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F7BFE-B192-4361-82B5-201DEFC2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05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FDB85-86FF-4B51-8610-5D6BB6ED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BF1DC5-0E16-48FA-819D-83E52A01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0E4CC-76E8-4A34-9057-A68144B2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E764B4-00EA-46A8-93C0-7AB51C69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7969D-DE4C-4B44-8381-E131076C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22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201CA1-DB6A-4D76-90EC-6DDE57CE8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B0E88B-6D63-4801-9F49-D47EF31B5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E96252-26A9-4897-9EF7-63D06C1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0E626-C13F-4837-89DC-487BE940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87428-80E7-4D55-9914-A5A0B86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1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DAAA6-9215-47CF-B4B6-62322152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FA811-931B-4731-8057-691579BF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F1448-4E8C-4AEB-904B-988D6FC8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D5859-A0E1-4ADF-9D8A-57789195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2BE6B-94AC-45CF-9EFF-0FA9A4AC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5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34CFB-043E-406A-83FE-E48676A4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C63251-1858-4CBB-88E7-BD5A3ACA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90326-B4C3-42C4-AC1F-92C1BDA5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0D8ED-B6D9-4C4F-8157-79995C0E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A1C74-9D28-4B7F-8A8B-B311FDC7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4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AD7F6-0165-464C-B29A-E8DA1550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98574-638B-40CB-9299-F6749E45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F9AC6F-A6DD-4FB3-B9DA-BABCD8263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1B7B3-93F1-4315-9BE3-85502EBD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DE9F41-BF39-42C0-9391-7E3A7051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3D5210-9146-4059-AE04-5CD7C7CF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4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20962-01D7-4AE4-95EC-3679883C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A89C49-DDD5-4C48-80A7-CD17800F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358350-ED42-4D2B-82E8-AAF79E5F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61CD29-BFF5-4D0E-9841-0DA28973C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25E96B-F9B2-48F8-9CA9-AAC86EDFB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146AC-6536-46BF-BFA7-41F11D02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21CB09-08A8-4C1E-831B-E153FCE6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62A2A2-AE58-4950-8845-E6AFA1C4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94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A9553-198B-449B-BE47-DA7F7D81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6C04B9-0D5B-4271-84B1-C62274EF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6FDCC-24DB-40E2-87B4-0A0891BD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73F56A-5249-4143-B31C-BBF0863B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8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9778B-A4D5-41DE-81A4-91E98FB3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B0F762-73F9-4C14-B328-E791F64F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4601A-8CBC-43D4-B723-ACBC0C00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2F951-B7B4-4073-ADBC-56ED947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C0703-1864-44E5-8434-1B49F66E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7561C5-C30F-4CEB-B8CE-905E284D5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6C1BF2-89F1-4B34-BFE8-5DED998A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4D2152-C75A-456A-89EB-297221FC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C3DA77-B3B6-484A-9C4A-FF0EE8A0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F30BE-1A9A-44E8-828B-83FBFA2F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3BCA69-07A3-41A6-9BF0-B364713C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979C29-2CD1-4C5F-B14E-0EACA27B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544E5E-2BF7-42FF-8D17-680CBECD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2E7436-072A-47B6-BDAD-15376F21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FE7ECE-A77A-48B7-8F92-206B5EB8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8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4B84A0-5E3E-4A6D-B7EB-A478AF2C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8D27A9-F673-45A1-859E-75AEEB998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A6D51-38AF-412B-A344-25511E6AB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AD9A-619C-4219-AA60-C948FAB6360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0ECED-D195-4901-ADA7-BBEBAC113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8508F-B249-47CB-AD97-8244721D8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3FA3-5701-4100-ADAA-680C34EE2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B0292B-10F7-4643-A2AA-3E5BA447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02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8024DB-2450-4292-AC30-69448DC78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2" r="-311" b="65431"/>
          <a:stretch/>
        </p:blipFill>
        <p:spPr>
          <a:xfrm>
            <a:off x="0" y="5624052"/>
            <a:ext cx="1573161" cy="12781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5D47ED-2BB9-4AC0-A78C-ACD94A275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41" t="63366"/>
          <a:stretch/>
        </p:blipFill>
        <p:spPr>
          <a:xfrm>
            <a:off x="1573161" y="3618271"/>
            <a:ext cx="10618840" cy="32839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C39E9A-8842-4013-BCEF-062D1CB92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41" t="63366" r="61230"/>
          <a:stretch/>
        </p:blipFill>
        <p:spPr>
          <a:xfrm>
            <a:off x="1573161" y="440233"/>
            <a:ext cx="208986" cy="32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6D8884-381C-4177-B66D-FC2DF3853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69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5D47ED-2BB9-4AC0-A78C-ACD94A275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41" t="63366"/>
          <a:stretch/>
        </p:blipFill>
        <p:spPr>
          <a:xfrm>
            <a:off x="1573161" y="3618271"/>
            <a:ext cx="10618840" cy="32839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C39E9A-8842-4013-BCEF-062D1CB92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41" t="63366" r="61230"/>
          <a:stretch/>
        </p:blipFill>
        <p:spPr>
          <a:xfrm>
            <a:off x="1573161" y="440233"/>
            <a:ext cx="208986" cy="32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C07151-F9C9-4969-94DE-F1300E99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84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1715AA-C924-473D-89A2-CE9EDE08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t="7955" r="87540"/>
          <a:stretch/>
        </p:blipFill>
        <p:spPr>
          <a:xfrm>
            <a:off x="1484671" y="446039"/>
            <a:ext cx="235973" cy="57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5D1A50-5A27-4676-9996-11314CAA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21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1715AA-C924-473D-89A2-CE9EDE088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2" t="7955" r="87540"/>
          <a:stretch/>
        </p:blipFill>
        <p:spPr>
          <a:xfrm>
            <a:off x="1484671" y="446039"/>
            <a:ext cx="235973" cy="57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7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Alexane Biot</dc:creator>
  <cp:lastModifiedBy>Alexane Biot</cp:lastModifiedBy>
  <cp:revision>3</cp:revision>
  <dcterms:created xsi:type="dcterms:W3CDTF">2021-01-28T14:15:48Z</dcterms:created>
  <dcterms:modified xsi:type="dcterms:W3CDTF">2021-01-29T08:59:36Z</dcterms:modified>
</cp:coreProperties>
</file>